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20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20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18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73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8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88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54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37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90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9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33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E5504-D2D3-AC4E-AA98-A94E05614392}" type="datetimeFigureOut">
              <a:rPr lang="es-ES" smtClean="0"/>
              <a:t>04/01/19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9D83-2216-BE4A-9A4E-1C754CE278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02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5027"/>
            <a:ext cx="7772400" cy="1470025"/>
          </a:xfrm>
        </p:spPr>
        <p:txBody>
          <a:bodyPr/>
          <a:lstStyle/>
          <a:p>
            <a:r>
              <a:rPr lang="es-ES" dirty="0" smtClean="0"/>
              <a:t>CAMPAÑA AHORRO hasta el 28-2-19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49" y="1481901"/>
            <a:ext cx="7201193" cy="48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4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Macintosh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CAMPAÑA AHORRO hasta el 28-2-19</vt:lpstr>
    </vt:vector>
  </TitlesOfParts>
  <Company>ESB y 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AHORRO hasta el 28-2-19</dc:title>
  <dc:creator>Teresa Sainz de Baranda</dc:creator>
  <cp:lastModifiedBy>Teresa Sainz de Baranda</cp:lastModifiedBy>
  <cp:revision>1</cp:revision>
  <dcterms:created xsi:type="dcterms:W3CDTF">2019-01-04T15:44:06Z</dcterms:created>
  <dcterms:modified xsi:type="dcterms:W3CDTF">2019-01-04T15:46:03Z</dcterms:modified>
</cp:coreProperties>
</file>